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0" r:id="rId17"/>
    <p:sldId id="282" r:id="rId18"/>
    <p:sldId id="274" r:id="rId19"/>
    <p:sldId id="279" r:id="rId20"/>
    <p:sldId id="267" r:id="rId21"/>
    <p:sldId id="281" r:id="rId22"/>
    <p:sldId id="273" r:id="rId23"/>
    <p:sldId id="276" r:id="rId24"/>
    <p:sldId id="283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人口知能</a:t>
            </a:r>
            <a:endParaRPr kumimoji="1" lang="ja-JP" altLang="en-US" dirty="0"/>
          </a:p>
        </p:txBody>
      </p:sp>
      <p:pic>
        <p:nvPicPr>
          <p:cNvPr id="6146" name="Picture 2" descr="Gyazo">
            <a:extLst>
              <a:ext uri="{FF2B5EF4-FFF2-40B4-BE49-F238E27FC236}">
                <a16:creationId xmlns:a16="http://schemas.microsoft.com/office/drawing/2014/main" id="{3B1E6295-10FE-4FD4-AF29-883EB06C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88" y="1325563"/>
            <a:ext cx="952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パーセプトロン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1" y="2553545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ニューラルネットワーク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13" y="2295525"/>
            <a:ext cx="5467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292</Words>
  <Application>Microsoft Office PowerPoint</Application>
  <PresentationFormat>ワイド画面</PresentationFormat>
  <Paragraphs>56</Paragraphs>
  <Slides>24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人口知能</vt:lpstr>
      <vt:lpstr>機械学習と深層学習</vt:lpstr>
      <vt:lpstr>機械学習と深層学習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活性化関数とは？</vt:lpstr>
      <vt:lpstr>今後の課題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36</cp:revision>
  <dcterms:created xsi:type="dcterms:W3CDTF">2021-09-29T00:52:13Z</dcterms:created>
  <dcterms:modified xsi:type="dcterms:W3CDTF">2021-10-06T00:19:30Z</dcterms:modified>
</cp:coreProperties>
</file>